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589838" cy="1069816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70">
          <p15:clr>
            <a:srgbClr val="747775"/>
          </p15:clr>
        </p15:guide>
        <p15:guide id="2" pos="239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74" y="90"/>
      </p:cViewPr>
      <p:guideLst>
        <p:guide orient="horz" pos="3370"/>
        <p:guide pos="23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3052" y="685800"/>
            <a:ext cx="243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718" y="1548715"/>
            <a:ext cx="7072200" cy="426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8711" y="5894977"/>
            <a:ext cx="7072200" cy="16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1421475" y="2798075"/>
            <a:ext cx="1077300" cy="7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58711" y="4473766"/>
            <a:ext cx="7072200" cy="17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010895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8711" y="1155647"/>
            <a:ext cx="2330700" cy="157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8711" y="2890367"/>
            <a:ext cx="2330700" cy="6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6908" y="936312"/>
            <a:ext cx="5285400" cy="85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94763" y="-260"/>
            <a:ext cx="3794700" cy="1069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0365" y="2565003"/>
            <a:ext cx="3357600" cy="30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0365" y="5830393"/>
            <a:ext cx="3357600" cy="25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99788" y="1506075"/>
            <a:ext cx="3184800" cy="7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8711" y="8799592"/>
            <a:ext cx="4979100" cy="12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8711" y="2300739"/>
            <a:ext cx="7072200" cy="40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8711" y="6556625"/>
            <a:ext cx="7072200" cy="27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3149"/>
            <a:ext cx="7589525" cy="107343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1380684" y="1128853"/>
            <a:ext cx="935581" cy="7765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Reflect on your employability skills</a:t>
            </a:r>
            <a:endParaRPr sz="1000"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2316265" y="1206538"/>
            <a:ext cx="910115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pros and cons of P16 options</a:t>
            </a:r>
            <a:endParaRPr sz="1000" dirty="0"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3251846" y="1203254"/>
            <a:ext cx="100797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how to choose a P16 pathway</a:t>
            </a:r>
            <a:endParaRPr sz="1000"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4400590" y="1203254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personal branding</a:t>
            </a:r>
            <a:endParaRPr sz="1000"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5418354" y="113635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Compare vocational routes and HE</a:t>
            </a:r>
            <a:endParaRPr sz="1000" dirty="0"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6365600" y="1168551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Discuss: is AI a threat to our jobs?</a:t>
            </a:r>
            <a:endParaRPr sz="1000" dirty="0"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1"/>
          </p:nvPr>
        </p:nvSpPr>
        <p:spPr>
          <a:xfrm>
            <a:off x="1341621" y="2642373"/>
            <a:ext cx="935581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Reflect on your career journey</a:t>
            </a:r>
            <a:endParaRPr sz="1000" dirty="0"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2388680" y="2634945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employer profiles</a:t>
            </a:r>
            <a:endParaRPr sz="1000" dirty="0"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3324285" y="2634945"/>
            <a:ext cx="935531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different career types</a:t>
            </a:r>
            <a:endParaRPr sz="1000"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4326376" y="2634945"/>
            <a:ext cx="935532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Prepare for work experience</a:t>
            </a:r>
            <a:endParaRPr sz="1000" dirty="0"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1"/>
          </p:nvPr>
        </p:nvSpPr>
        <p:spPr>
          <a:xfrm>
            <a:off x="5418354" y="2619422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workplace wellbeing</a:t>
            </a:r>
            <a:endParaRPr sz="1000"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6365600" y="2634945"/>
            <a:ext cx="935532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different working models</a:t>
            </a:r>
            <a:endParaRPr sz="1000" dirty="0"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1453075" y="4197838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Reflect on your skills</a:t>
            </a:r>
            <a:endParaRPr sz="1000" dirty="0"/>
          </a:p>
        </p:txBody>
      </p:sp>
      <p:sp>
        <p:nvSpPr>
          <p:cNvPr id="69" name="Google Shape;69;p13"/>
          <p:cNvSpPr txBox="1">
            <a:spLocks noGrp="1"/>
          </p:cNvSpPr>
          <p:nvPr>
            <p:ph type="body" idx="1"/>
          </p:nvPr>
        </p:nvSpPr>
        <p:spPr>
          <a:xfrm>
            <a:off x="2277202" y="4285386"/>
            <a:ext cx="108041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P16 routes</a:t>
            </a:r>
            <a:endParaRPr sz="1000" dirty="0"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>
            <a:off x="3324285" y="4197838"/>
            <a:ext cx="8846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how to choose KS4 options</a:t>
            </a:r>
            <a:endParaRPr sz="1000" dirty="0"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>
            <a:off x="4330481" y="4119393"/>
            <a:ext cx="958814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managing your career journey</a:t>
            </a:r>
            <a:endParaRPr sz="1000" dirty="0"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1"/>
          </p:nvPr>
        </p:nvSpPr>
        <p:spPr>
          <a:xfrm>
            <a:off x="5418354" y="409576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how to manage your money</a:t>
            </a:r>
            <a:endParaRPr sz="1000" dirty="0"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>
            <a:off x="6314667" y="4189436"/>
            <a:ext cx="935532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the labour market (LMI)</a:t>
            </a:r>
            <a:endParaRPr sz="1000" dirty="0"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>
            <a:off x="1453075" y="563026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Reflect on your interests</a:t>
            </a:r>
            <a:endParaRPr sz="1000" dirty="0"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2435580" y="563026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a skills profile</a:t>
            </a:r>
            <a:endParaRPr sz="1000" dirty="0"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>
            <a:off x="3418085" y="563026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the workplace</a:t>
            </a:r>
            <a:endParaRPr sz="1000" dirty="0"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1"/>
          </p:nvPr>
        </p:nvSpPr>
        <p:spPr>
          <a:xfrm>
            <a:off x="4326375" y="5585787"/>
            <a:ext cx="958813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Find out how to create the life you want</a:t>
            </a:r>
            <a:endParaRPr sz="1000" dirty="0"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1"/>
          </p:nvPr>
        </p:nvSpPr>
        <p:spPr>
          <a:xfrm>
            <a:off x="5285188" y="5630263"/>
            <a:ext cx="1029479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Define what success looks like</a:t>
            </a:r>
            <a:endParaRPr sz="1000" dirty="0"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>
            <a:off x="6365599" y="5630263"/>
            <a:ext cx="884599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careers and the climate</a:t>
            </a:r>
            <a:endParaRPr sz="1000" dirty="0"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1453075" y="712311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Reflect on who you are</a:t>
            </a:r>
            <a:endParaRPr sz="10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2435580" y="7123113"/>
            <a:ext cx="790800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Explore dream jobs</a:t>
            </a:r>
            <a:endParaRPr sz="1000" dirty="0"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3320178" y="7123113"/>
            <a:ext cx="935531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what we mean by ‘careers’</a:t>
            </a:r>
            <a:endParaRPr sz="1000" dirty="0"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4255709" y="7123113"/>
            <a:ext cx="1029479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Find out what entrepreneurs do</a:t>
            </a:r>
            <a:endParaRPr sz="1000" dirty="0"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5383094" y="7123113"/>
            <a:ext cx="826059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Lean about work-life balance</a:t>
            </a:r>
            <a:endParaRPr sz="1000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6365600" y="7123113"/>
            <a:ext cx="884598" cy="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000" dirty="0"/>
              <a:t>Learn about careers and the future</a:t>
            </a:r>
            <a:endParaRPr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158</Words>
  <Application>Microsoft Office PowerPoint</Application>
  <PresentationFormat>Custom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Manning</dc:creator>
  <cp:lastModifiedBy>Jenny Manning</cp:lastModifiedBy>
  <cp:revision>2</cp:revision>
  <dcterms:modified xsi:type="dcterms:W3CDTF">2025-07-10T08:57:19Z</dcterms:modified>
</cp:coreProperties>
</file>