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8163" cy="7589838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90">
          <p15:clr>
            <a:srgbClr val="747775"/>
          </p15:clr>
        </p15:guide>
        <p15:guide id="2" pos="337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70" y="66"/>
      </p:cViewPr>
      <p:guideLst>
        <p:guide orient="horz" pos="2390"/>
        <p:guide pos="3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744538"/>
            <a:ext cx="52451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744538"/>
            <a:ext cx="524668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699" y="1098663"/>
            <a:ext cx="9969000" cy="30288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689" y="4181912"/>
            <a:ext cx="9969000" cy="11694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2"/>
          </p:nvPr>
        </p:nvSpPr>
        <p:spPr>
          <a:xfrm>
            <a:off x="3080492" y="1910661"/>
            <a:ext cx="1372200" cy="12420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64689" y="1632150"/>
            <a:ext cx="9969000" cy="28974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64689" y="4651286"/>
            <a:ext cx="9969000" cy="19194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64689" y="3173701"/>
            <a:ext cx="9969000" cy="12420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64689" y="656660"/>
            <a:ext cx="9969000" cy="8451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64689" y="1700542"/>
            <a:ext cx="9969000" cy="50412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64689" y="656660"/>
            <a:ext cx="9969000" cy="8451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64689" y="1700542"/>
            <a:ext cx="4680000" cy="50412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653905" y="1700542"/>
            <a:ext cx="4680000" cy="50412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64689" y="656660"/>
            <a:ext cx="9969000" cy="8451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64689" y="819819"/>
            <a:ext cx="3285300" cy="11151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64689" y="2050433"/>
            <a:ext cx="3285300" cy="46914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573592" y="664222"/>
            <a:ext cx="7450200" cy="60363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5349238" y="-184"/>
            <a:ext cx="5349300" cy="758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275" tIns="116275" rIns="116275" bIns="116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310635" y="1819619"/>
            <a:ext cx="4732800" cy="21873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310635" y="4136096"/>
            <a:ext cx="4732800" cy="1822500"/>
          </a:xfrm>
          <a:prstGeom prst="rect">
            <a:avLst/>
          </a:prstGeom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5779212" y="1068414"/>
            <a:ext cx="4489200" cy="54522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64689" y="6242453"/>
            <a:ext cx="7018500" cy="892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689" y="656660"/>
            <a:ext cx="99690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275" tIns="116275" rIns="116275" bIns="116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689" y="1700542"/>
            <a:ext cx="9969000" cy="5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275" tIns="116275" rIns="116275" bIns="116275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12771" y="6880840"/>
            <a:ext cx="6420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275" tIns="116275" rIns="116275" bIns="11627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925" y="0"/>
            <a:ext cx="10698476" cy="756416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1672499" y="1612096"/>
            <a:ext cx="1356359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Think about your personal brand</a:t>
            </a:r>
            <a:endParaRPr sz="1500"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3298382" y="1182998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Prepare a CV</a:t>
            </a:r>
            <a:endParaRPr sz="1500"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4602906" y="1369204"/>
            <a:ext cx="1465202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Learn how to manage transitions</a:t>
            </a:r>
            <a:endParaRPr sz="1500"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6068108" y="1533518"/>
            <a:ext cx="135636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Speak to employers at the Careers Fair</a:t>
            </a:r>
            <a:endParaRPr sz="1500"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7560462" y="1369204"/>
            <a:ext cx="1465202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Learn about volunteering</a:t>
            </a:r>
            <a:endParaRPr sz="1500" dirty="0"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9159194" y="1182998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Discuss:</a:t>
            </a:r>
            <a:endParaRPr sz="1500" dirty="0"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2"/>
          </p:nvPr>
        </p:nvSpPr>
        <p:spPr>
          <a:xfrm>
            <a:off x="1833180" y="3184213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>
                <a:latin typeface="Aptos" panose="020B0004020202020204" pitchFamily="34" charset="0"/>
              </a:rPr>
              <a:t>Prepare for a careers 1:1</a:t>
            </a:r>
            <a:endParaRPr sz="1500" dirty="0">
              <a:latin typeface="Aptos" panose="020B0004020202020204" pitchFamily="34" charset="0"/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2"/>
          </p:nvPr>
        </p:nvSpPr>
        <p:spPr>
          <a:xfrm>
            <a:off x="3152942" y="3168026"/>
            <a:ext cx="132588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400" dirty="0">
                <a:latin typeface="Aptos" panose="020B0004020202020204" pitchFamily="34" charset="0"/>
              </a:rPr>
              <a:t>Explore pros and cons of post-18 pathways</a:t>
            </a:r>
            <a:endParaRPr sz="1400" dirty="0">
              <a:latin typeface="Aptos" panose="020B0004020202020204" pitchFamily="34" charset="0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2"/>
          </p:nvPr>
        </p:nvSpPr>
        <p:spPr>
          <a:xfrm>
            <a:off x="4813813" y="3047053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Learn how to set goals</a:t>
            </a:r>
            <a:endParaRPr sz="1500"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2"/>
          </p:nvPr>
        </p:nvSpPr>
        <p:spPr>
          <a:xfrm>
            <a:off x="6228788" y="3047053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Learn how to network</a:t>
            </a:r>
            <a:endParaRPr sz="1500" dirty="0"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2"/>
          </p:nvPr>
        </p:nvSpPr>
        <p:spPr>
          <a:xfrm>
            <a:off x="7643763" y="3047053"/>
            <a:ext cx="122122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Learn to balance life and work</a:t>
            </a:r>
            <a:endParaRPr sz="1500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2"/>
          </p:nvPr>
        </p:nvSpPr>
        <p:spPr>
          <a:xfrm>
            <a:off x="9159194" y="2864173"/>
            <a:ext cx="1035000" cy="930600"/>
          </a:xfrm>
          <a:prstGeom prst="rect">
            <a:avLst/>
          </a:prstGeom>
        </p:spPr>
        <p:txBody>
          <a:bodyPr spcFirstLastPara="1" wrap="square" lIns="116275" tIns="116275" rIns="116275" bIns="116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500"/>
              </a:spcAft>
              <a:buNone/>
            </a:pPr>
            <a:r>
              <a:rPr lang="en-GB" sz="1500" dirty="0"/>
              <a:t>Discuss: </a:t>
            </a:r>
            <a:endParaRPr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54</Words>
  <Application>Microsoft Office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Jenny Manning</dc:creator>
  <cp:lastModifiedBy>Jenny Manning</cp:lastModifiedBy>
  <cp:revision>2</cp:revision>
  <cp:lastPrinted>2025-07-03T08:09:20Z</cp:lastPrinted>
  <dcterms:modified xsi:type="dcterms:W3CDTF">2025-07-03T08:15:55Z</dcterms:modified>
</cp:coreProperties>
</file>